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97E5-522B-42F1-B1AB-4FD3D8BBCF41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DE77-FA69-49AF-A1B0-D9DF21C2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5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97E5-522B-42F1-B1AB-4FD3D8BBCF41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DE77-FA69-49AF-A1B0-D9DF21C2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4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97E5-522B-42F1-B1AB-4FD3D8BBCF41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DE77-FA69-49AF-A1B0-D9DF21C2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7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97E5-522B-42F1-B1AB-4FD3D8BBCF41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DE77-FA69-49AF-A1B0-D9DF21C2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2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97E5-522B-42F1-B1AB-4FD3D8BBCF41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DE77-FA69-49AF-A1B0-D9DF21C2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72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97E5-522B-42F1-B1AB-4FD3D8BBCF41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DE77-FA69-49AF-A1B0-D9DF21C2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0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97E5-522B-42F1-B1AB-4FD3D8BBCF41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DE77-FA69-49AF-A1B0-D9DF21C2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5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97E5-522B-42F1-B1AB-4FD3D8BBCF41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DE77-FA69-49AF-A1B0-D9DF21C2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13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97E5-522B-42F1-B1AB-4FD3D8BBCF41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DE77-FA69-49AF-A1B0-D9DF21C2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5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97E5-522B-42F1-B1AB-4FD3D8BBCF41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DE77-FA69-49AF-A1B0-D9DF21C2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26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97E5-522B-42F1-B1AB-4FD3D8BBCF41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DE77-FA69-49AF-A1B0-D9DF21C2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2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397E5-522B-42F1-B1AB-4FD3D8BBCF41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9DE77-FA69-49AF-A1B0-D9DF21C2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2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1" y="0"/>
            <a:ext cx="8730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46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1" y="0"/>
            <a:ext cx="8730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82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1" y="0"/>
            <a:ext cx="8730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75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1" y="0"/>
            <a:ext cx="8730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54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1" y="0"/>
            <a:ext cx="8730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67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04" y="0"/>
            <a:ext cx="8724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99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19" y="0"/>
            <a:ext cx="8734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13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1" y="0"/>
            <a:ext cx="8730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96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1" y="0"/>
            <a:ext cx="8730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42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1" y="0"/>
            <a:ext cx="8730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59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6" y="0"/>
            <a:ext cx="8973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04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1" y="0"/>
            <a:ext cx="8730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28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1" y="0"/>
            <a:ext cx="8730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35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1" y="0"/>
            <a:ext cx="8730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94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CBSD-SCCM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ANDERSON, CHERYL</dc:creator>
  <cp:lastModifiedBy>DAILEY, SUZANNE L</cp:lastModifiedBy>
  <cp:revision>3</cp:revision>
  <dcterms:created xsi:type="dcterms:W3CDTF">2013-09-30T12:14:52Z</dcterms:created>
  <dcterms:modified xsi:type="dcterms:W3CDTF">2013-10-02T13:31:27Z</dcterms:modified>
</cp:coreProperties>
</file>